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5"/>
  </p:notesMasterIdLst>
  <p:handoutMasterIdLst>
    <p:handoutMasterId r:id="rId6"/>
  </p:handoutMasterIdLst>
  <p:sldIdLst>
    <p:sldId id="267" r:id="rId2"/>
    <p:sldId id="1836" r:id="rId3"/>
    <p:sldId id="257" r:id="rId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000000"/>
    <a:srgbClr val="00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67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1692" y="85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2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Gaughey" userId="de6f5478-292e-4b17-8551-06ce07b110cc" providerId="ADAL" clId="{D49598C7-B565-495C-9E92-C884AB0E210A}"/>
    <pc:docChg chg="delSld modSld">
      <pc:chgData name="John McGaughey" userId="de6f5478-292e-4b17-8551-06ce07b110cc" providerId="ADAL" clId="{D49598C7-B565-495C-9E92-C884AB0E210A}" dt="2023-05-23T15:20:42.871" v="9" actId="47"/>
      <pc:docMkLst>
        <pc:docMk/>
      </pc:docMkLst>
      <pc:sldChg chg="modSp mod">
        <pc:chgData name="John McGaughey" userId="de6f5478-292e-4b17-8551-06ce07b110cc" providerId="ADAL" clId="{D49598C7-B565-495C-9E92-C884AB0E210A}" dt="2023-05-23T15:20:13.150" v="4" actId="20577"/>
        <pc:sldMkLst>
          <pc:docMk/>
          <pc:sldMk cId="567499129" sldId="257"/>
        </pc:sldMkLst>
        <pc:spChg chg="mod">
          <ac:chgData name="John McGaughey" userId="de6f5478-292e-4b17-8551-06ce07b110cc" providerId="ADAL" clId="{D49598C7-B565-495C-9E92-C884AB0E210A}" dt="2023-05-23T15:20:13.150" v="4" actId="20577"/>
          <ac:spMkLst>
            <pc:docMk/>
            <pc:sldMk cId="567499129" sldId="257"/>
            <ac:spMk id="4" creationId="{E7354BB6-DD35-4FE4-B12A-2F05C9FCDB8D}"/>
          </ac:spMkLst>
        </pc:spChg>
      </pc:sldChg>
      <pc:sldChg chg="del">
        <pc:chgData name="John McGaughey" userId="de6f5478-292e-4b17-8551-06ce07b110cc" providerId="ADAL" clId="{D49598C7-B565-495C-9E92-C884AB0E210A}" dt="2023-05-23T15:19:05.056" v="0" actId="47"/>
        <pc:sldMkLst>
          <pc:docMk/>
          <pc:sldMk cId="1930191806" sldId="262"/>
        </pc:sldMkLst>
      </pc:sldChg>
      <pc:sldChg chg="del">
        <pc:chgData name="John McGaughey" userId="de6f5478-292e-4b17-8551-06ce07b110cc" providerId="ADAL" clId="{D49598C7-B565-495C-9E92-C884AB0E210A}" dt="2023-05-23T15:19:25.373" v="1" actId="47"/>
        <pc:sldMkLst>
          <pc:docMk/>
          <pc:sldMk cId="2331572335" sldId="263"/>
        </pc:sldMkLst>
      </pc:sldChg>
      <pc:sldChg chg="del">
        <pc:chgData name="John McGaughey" userId="de6f5478-292e-4b17-8551-06ce07b110cc" providerId="ADAL" clId="{D49598C7-B565-495C-9E92-C884AB0E210A}" dt="2023-05-23T15:20:40.864" v="6" actId="47"/>
        <pc:sldMkLst>
          <pc:docMk/>
          <pc:sldMk cId="177119811" sldId="277"/>
        </pc:sldMkLst>
      </pc:sldChg>
      <pc:sldChg chg="del">
        <pc:chgData name="John McGaughey" userId="de6f5478-292e-4b17-8551-06ce07b110cc" providerId="ADAL" clId="{D49598C7-B565-495C-9E92-C884AB0E210A}" dt="2023-05-23T15:20:42.483" v="8" actId="47"/>
        <pc:sldMkLst>
          <pc:docMk/>
          <pc:sldMk cId="4254745968" sldId="297"/>
        </pc:sldMkLst>
      </pc:sldChg>
      <pc:sldChg chg="del">
        <pc:chgData name="John McGaughey" userId="de6f5478-292e-4b17-8551-06ce07b110cc" providerId="ADAL" clId="{D49598C7-B565-495C-9E92-C884AB0E210A}" dt="2023-05-23T15:20:42.871" v="9" actId="47"/>
        <pc:sldMkLst>
          <pc:docMk/>
          <pc:sldMk cId="930000651" sldId="1850"/>
        </pc:sldMkLst>
      </pc:sldChg>
      <pc:sldChg chg="del">
        <pc:chgData name="John McGaughey" userId="de6f5478-292e-4b17-8551-06ce07b110cc" providerId="ADAL" clId="{D49598C7-B565-495C-9E92-C884AB0E210A}" dt="2023-05-23T15:20:41.326" v="7" actId="47"/>
        <pc:sldMkLst>
          <pc:docMk/>
          <pc:sldMk cId="1179295354" sldId="1851"/>
        </pc:sldMkLst>
      </pc:sldChg>
      <pc:sldChg chg="del">
        <pc:chgData name="John McGaughey" userId="de6f5478-292e-4b17-8551-06ce07b110cc" providerId="ADAL" clId="{D49598C7-B565-495C-9E92-C884AB0E210A}" dt="2023-05-23T15:20:40.365" v="5" actId="47"/>
        <pc:sldMkLst>
          <pc:docMk/>
          <pc:sldMk cId="4142653745" sldId="1852"/>
        </pc:sldMkLst>
      </pc:sldChg>
      <pc:sldChg chg="del">
        <pc:chgData name="John McGaughey" userId="de6f5478-292e-4b17-8551-06ce07b110cc" providerId="ADAL" clId="{D49598C7-B565-495C-9E92-C884AB0E210A}" dt="2023-05-23T15:19:30.957" v="2" actId="47"/>
        <pc:sldMkLst>
          <pc:docMk/>
          <pc:sldMk cId="3167362754" sldId="18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CD2A1-261A-A74E-8CF3-5E12FE0D7C50}" type="datetimeFigureOut"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95C5D-9DBE-D649-9651-0AA3013880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07CE-C5AB-9447-A9CC-B722BCAC4F2A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24998-CEC8-AE4A-AE8C-1E75D58BED4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1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4998-CEC8-AE4A-AE8C-1E75D58BED4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34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More than a simple viewer: Import/compile &gt; visualize/query &gt; edit/annotate &gt; save/share 3D geoscientific data and models to facilitate the use of 3D models in decision making.</a:t>
            </a:r>
          </a:p>
          <a:p>
            <a:r>
              <a:rPr lang="en-CA" dirty="0"/>
              <a:t>Not tied to specific modelling software or restricted to a given file format.</a:t>
            </a:r>
          </a:p>
          <a:p>
            <a:endParaRPr lang="en-CA" dirty="0"/>
          </a:p>
          <a:p>
            <a:r>
              <a:rPr lang="en-CA" dirty="0"/>
              <a:t>You can also: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Attach files !!!</a:t>
            </a:r>
          </a:p>
          <a:p>
            <a:r>
              <a:rPr lang="en-CA" dirty="0"/>
              <a:t>Comment on objects</a:t>
            </a:r>
          </a:p>
          <a:p>
            <a:r>
              <a:rPr lang="en-CA" dirty="0"/>
              <a:t>Save views with objects</a:t>
            </a:r>
            <a:br>
              <a:rPr lang="en-CA" dirty="0"/>
            </a:br>
            <a:r>
              <a:rPr lang="en-CA" dirty="0"/>
              <a:t>Measure distances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988F1-E9F5-4A8D-8F8A-908662A24E0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70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nferen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812131"/>
            <a:ext cx="8271933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1999" y="521489"/>
            <a:ext cx="2091562" cy="8805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33" y="3463297"/>
            <a:ext cx="3581400" cy="1008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marL="0" indent="0" algn="r">
              <a:buNone/>
              <a:defRPr lang="en-US" sz="1200" kern="1200" baseline="0" dirty="0">
                <a:solidFill>
                  <a:srgbClr val="0070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author names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463297"/>
            <a:ext cx="4536000" cy="10075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72000" tIns="72000" rIns="72000" bIns="72000" anchor="ctr" anchorCtr="0"/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name </a:t>
            </a:r>
            <a:br>
              <a:rPr lang="en-US" dirty="0"/>
            </a:br>
            <a:r>
              <a:rPr lang="en-US" dirty="0"/>
              <a:t>of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199134" y="4662363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00" dirty="0">
                <a:solidFill>
                  <a:schemeClr val="bg1"/>
                </a:solidFill>
              </a:rPr>
              <a:t>© 2023</a:t>
            </a:r>
            <a:r>
              <a:rPr lang="en-CA" sz="1000" baseline="0" dirty="0">
                <a:solidFill>
                  <a:schemeClr val="bg1"/>
                </a:solidFill>
              </a:rPr>
              <a:t> Mira Geoscience Ltd.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440531"/>
            <a:ext cx="5943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-180000">
              <a:buClr>
                <a:schemeClr val="tx1"/>
              </a:buClr>
              <a:buFont typeface="Arial"/>
              <a:buChar char="•"/>
              <a:defRPr sz="2200">
                <a:solidFill>
                  <a:srgbClr val="666666"/>
                </a:solidFill>
              </a:defRPr>
            </a:lvl2pPr>
            <a:lvl3pPr marL="360000" indent="-180000">
              <a:buClr>
                <a:schemeClr val="tx2"/>
              </a:buClr>
              <a:defRPr sz="1800">
                <a:solidFill>
                  <a:srgbClr val="666666"/>
                </a:solidFill>
              </a:defRPr>
            </a:lvl3pPr>
            <a:lvl4pPr marL="540000" indent="-180000">
              <a:buFont typeface="Lucida Grande"/>
              <a:buChar char="»"/>
              <a:defRPr sz="1600">
                <a:solidFill>
                  <a:srgbClr val="666666"/>
                </a:solidFill>
              </a:defRPr>
            </a:lvl4pPr>
            <a:lvl5pPr>
              <a:buFont typeface="Lucida Grande"/>
              <a:buChar char="»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CA" dirty="0"/>
              <a:t>Click to insert an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81800" y="2574131"/>
            <a:ext cx="2095500" cy="152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r"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Picture with title only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4172743"/>
            <a:ext cx="819150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95288" y="702246"/>
            <a:ext cx="8209160" cy="7197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662612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en-CA" sz="1000" dirty="0">
                <a:solidFill>
                  <a:schemeClr val="bg1"/>
                </a:solidFill>
              </a:rPr>
              <a:t>© 2020</a:t>
            </a:r>
            <a:r>
              <a:rPr lang="en-CA" sz="1000" baseline="0" dirty="0">
                <a:solidFill>
                  <a:schemeClr val="bg1"/>
                </a:solidFill>
              </a:rPr>
              <a:t> Mira Geoscience Ltd.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0531"/>
            <a:ext cx="7543800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349375"/>
            <a:ext cx="7543800" cy="28809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1600"/>
            </a:lvl1pPr>
            <a:lvl2pPr>
              <a:spcBef>
                <a:spcPts val="0"/>
              </a:spcBef>
              <a:spcAft>
                <a:spcPts val="100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6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0531"/>
            <a:ext cx="5715000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1800" y="440531"/>
            <a:ext cx="2095500" cy="37369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892290" y="688976"/>
            <a:ext cx="1874520" cy="2799556"/>
          </a:xfrm>
          <a:prstGeom prst="rect">
            <a:avLst/>
          </a:prstGeom>
          <a:ln>
            <a:solidFill>
              <a:srgbClr val="183D6A"/>
            </a:solidFill>
          </a:ln>
        </p:spPr>
        <p:txBody>
          <a:bodyPr vert="horz" tIns="0" bIns="0"/>
          <a:lstStyle>
            <a:lvl1pPr marL="0" indent="216000">
              <a:buFontTx/>
              <a:buNone/>
              <a:defRPr sz="1200" i="0" baseline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1200" dirty="0"/>
              <a:t>Click to add quotation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891001" y="3640138"/>
            <a:ext cx="1871999" cy="5032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1200">
                <a:solidFill>
                  <a:srgbClr val="FFFFFF"/>
                </a:solidFill>
              </a:rPr>
              <a:t>– Author name</a:t>
            </a:r>
            <a:endParaRPr lang="en-US"/>
          </a:p>
        </p:txBody>
      </p:sp>
      <p:pic>
        <p:nvPicPr>
          <p:cNvPr id="11" name="Picture 10" descr="quote-op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720" y="688976"/>
            <a:ext cx="182880" cy="170688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277938"/>
            <a:ext cx="5715000" cy="2899524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11931"/>
            <a:ext cx="9144000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440531"/>
            <a:ext cx="8191501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81800" y="2843590"/>
            <a:ext cx="2095500" cy="133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1131" y="2922518"/>
            <a:ext cx="990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781800" y="1431131"/>
            <a:ext cx="2095500" cy="1344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aseline="0">
                <a:solidFill>
                  <a:srgbClr val="666666"/>
                </a:solidFill>
              </a:defRPr>
            </a:lvl1pPr>
            <a:lvl2pPr marL="0" indent="-180000">
              <a:buClr>
                <a:schemeClr val="tx1"/>
              </a:buClr>
              <a:buFont typeface="Arial"/>
              <a:buChar char="•"/>
              <a:defRPr sz="2200">
                <a:solidFill>
                  <a:srgbClr val="666666"/>
                </a:solidFill>
              </a:defRPr>
            </a:lvl2pPr>
            <a:lvl3pPr marL="360000" indent="-180000">
              <a:buClr>
                <a:schemeClr val="tx2"/>
              </a:buClr>
              <a:defRPr sz="1800">
                <a:solidFill>
                  <a:srgbClr val="666666"/>
                </a:solidFill>
              </a:defRPr>
            </a:lvl3pPr>
            <a:lvl4pPr marL="540000" indent="-180000">
              <a:buFont typeface="Lucida Grande"/>
              <a:buChar char="»"/>
              <a:defRPr sz="1600">
                <a:solidFill>
                  <a:srgbClr val="666666"/>
                </a:solidFill>
              </a:defRPr>
            </a:lvl4pPr>
            <a:lvl5pPr>
              <a:buFont typeface="Lucida Grande"/>
              <a:buChar char="»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CA"/>
              <a:t>Insert image or graphic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6851131" y="2964629"/>
            <a:ext cx="1950868" cy="2612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/>
          <a:lstStyle>
            <a:lvl1pPr marL="0" indent="0" algn="l">
              <a:buFontTx/>
              <a:buNone/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851131" y="3290115"/>
            <a:ext cx="1950868" cy="546803"/>
          </a:xfrm>
          <a:prstGeom prst="rect">
            <a:avLst/>
          </a:prstGeom>
          <a:ln>
            <a:solidFill>
              <a:srgbClr val="007083"/>
            </a:solidFill>
          </a:ln>
        </p:spPr>
        <p:txBody>
          <a:bodyPr vert="horz" lIns="0" tIns="0" rIns="0" bIns="0"/>
          <a:lstStyle>
            <a:lvl1pPr marL="0" indent="0" algn="l">
              <a:buFontTx/>
              <a:buNone/>
              <a:def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additional information </a:t>
            </a:r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851131" y="3881009"/>
            <a:ext cx="1950868" cy="22659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lIns="36000" tIns="36000" rIns="36000" bIns="36000" anchor="ctr" anchorCtr="0">
            <a:spAutoFit/>
          </a:bodyPr>
          <a:lstStyle>
            <a:lvl1pPr algn="ctr">
              <a:buFontTx/>
              <a:buNone/>
              <a:defRPr sz="1000" cap="all" baseline="0">
                <a:solidFill>
                  <a:srgbClr val="183D6A"/>
                </a:solidFill>
              </a:defRPr>
            </a:lvl1pPr>
          </a:lstStyle>
          <a:p>
            <a:pPr lvl="0"/>
            <a:r>
              <a:rPr lang="en-US" sz="1000" cap="all" dirty="0">
                <a:solidFill>
                  <a:srgbClr val="183D6A"/>
                </a:solidFill>
              </a:rPr>
              <a:t>CLICK add hyperlink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430338"/>
            <a:ext cx="5973763" cy="274478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0531"/>
            <a:ext cx="7746600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aseline="0"/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409700"/>
            <a:ext cx="3957638" cy="271145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7900" y="1409700"/>
            <a:ext cx="3644900" cy="271145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0531"/>
            <a:ext cx="7746600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5800" y="1803938"/>
            <a:ext cx="3708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1376420"/>
            <a:ext cx="3708000" cy="461665"/>
          </a:xfrm>
          <a:prstGeom prst="rect">
            <a:avLst/>
          </a:prstGeom>
          <a:solidFill>
            <a:srgbClr val="BFB292"/>
          </a:solidFill>
          <a:ln>
            <a:solidFill>
              <a:schemeClr val="accent1"/>
            </a:solidFill>
          </a:ln>
        </p:spPr>
        <p:txBody>
          <a:bodyPr vert="horz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83D6A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24400" y="1808343"/>
            <a:ext cx="3708000" cy="1588"/>
          </a:xfrm>
          <a:prstGeom prst="line">
            <a:avLst/>
          </a:prstGeom>
          <a:ln w="12700" cap="flat" cmpd="sng" algn="ctr">
            <a:solidFill>
              <a:srgbClr val="0070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1380825"/>
            <a:ext cx="3708000" cy="461665"/>
          </a:xfrm>
          <a:prstGeom prst="rect">
            <a:avLst/>
          </a:prstGeom>
          <a:solidFill>
            <a:srgbClr val="BFB292"/>
          </a:solidFill>
          <a:ln>
            <a:solidFill>
              <a:schemeClr val="accent1"/>
            </a:solidFill>
          </a:ln>
        </p:spPr>
        <p:txBody>
          <a:bodyPr vert="horz" anchor="ctr" anchorCtr="0">
            <a:spAutoFit/>
          </a:bodyPr>
          <a:lstStyle>
            <a:lvl1pPr marL="0" indent="0">
              <a:buNone/>
              <a:defRPr sz="2400">
                <a:solidFill>
                  <a:srgbClr val="183D6A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2577" y="1926337"/>
            <a:ext cx="3708000" cy="2229448"/>
          </a:xfrm>
          <a:prstGeom prst="rect">
            <a:avLst/>
          </a:prstGeom>
          <a:noFill/>
          <a:ln>
            <a:noFill/>
          </a:ln>
        </p:spPr>
        <p:txBody>
          <a:bodyPr vert="horz" anchor="t" anchorCtr="0">
            <a:normAutofit/>
          </a:bodyPr>
          <a:lstStyle>
            <a:lvl1pPr marL="180000" indent="-180000">
              <a:buClr>
                <a:schemeClr val="tx1"/>
              </a:buClr>
              <a:buFont typeface="Arial"/>
              <a:buChar char="•"/>
              <a:defRPr lang="en-US" sz="18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CA" sz="1600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 point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730500" y="1926337"/>
            <a:ext cx="3708000" cy="2247994"/>
          </a:xfrm>
          <a:prstGeom prst="rect">
            <a:avLst/>
          </a:prstGeom>
          <a:noFill/>
          <a:ln>
            <a:noFill/>
          </a:ln>
        </p:spPr>
        <p:txBody>
          <a:bodyPr vert="horz" anchor="t" anchorCtr="0">
            <a:normAutofit/>
          </a:bodyPr>
          <a:lstStyle>
            <a:lvl1pPr marL="180000" indent="-180000">
              <a:buClr>
                <a:schemeClr val="tx1"/>
              </a:buClr>
              <a:buFont typeface="Arial"/>
              <a:buChar char="•"/>
              <a:defRPr lang="en-US" sz="18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CA" sz="1600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 point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0531"/>
            <a:ext cx="7696200" cy="7603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896100" y="1558472"/>
            <a:ext cx="1981200" cy="2672870"/>
          </a:xfrm>
          <a:prstGeom prst="rect">
            <a:avLst/>
          </a:prstGeom>
          <a:solidFill>
            <a:srgbClr val="BFB292"/>
          </a:solidFill>
          <a:ln>
            <a:solidFill>
              <a:schemeClr val="accent1"/>
            </a:solidFill>
          </a:ln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183D6A"/>
                </a:solidFill>
              </a:defRPr>
            </a:lvl1pPr>
          </a:lstStyle>
          <a:p>
            <a:pPr lvl="0"/>
            <a:r>
              <a:rPr lang="en-US"/>
              <a:t>Click to add sidebar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96100" y="1126331"/>
            <a:ext cx="1981200" cy="360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72000" tIns="72000" rIns="72000" bIns="72000">
            <a:spAutoFit/>
          </a:bodyPr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CA"/>
              <a:t>Click to add side title</a:t>
            </a:r>
            <a:endParaRPr lang="en-US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26331"/>
            <a:ext cx="5753100" cy="31234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>
              <a:buClr>
                <a:schemeClr val="tx1"/>
              </a:buClr>
              <a:defRPr lang="en-US" sz="18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40532"/>
            <a:ext cx="8191500" cy="53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896100" y="923531"/>
            <a:ext cx="1981200" cy="3174600"/>
          </a:xfrm>
          <a:prstGeom prst="rect">
            <a:avLst/>
          </a:prstGeom>
          <a:solidFill>
            <a:srgbClr val="BFB292"/>
          </a:solidFill>
          <a:ln>
            <a:solidFill>
              <a:schemeClr val="accent1"/>
            </a:solidFill>
          </a:ln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183D6A"/>
                </a:solidFill>
              </a:defRPr>
            </a:lvl1pPr>
          </a:lstStyle>
          <a:p>
            <a:pPr lvl="0"/>
            <a:r>
              <a:rPr lang="en-US"/>
              <a:t>Click to add description of a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440531"/>
            <a:ext cx="5753100" cy="3657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  <a:lvl2pPr marL="0" indent="-180000">
              <a:buClr>
                <a:schemeClr val="tx1"/>
              </a:buClr>
              <a:buFont typeface="Arial"/>
              <a:buChar char="•"/>
              <a:defRPr sz="2200">
                <a:solidFill>
                  <a:srgbClr val="666666"/>
                </a:solidFill>
              </a:defRPr>
            </a:lvl2pPr>
            <a:lvl3pPr marL="360000" indent="-180000">
              <a:buClr>
                <a:schemeClr val="tx2"/>
              </a:buClr>
              <a:defRPr sz="1800">
                <a:solidFill>
                  <a:srgbClr val="666666"/>
                </a:solidFill>
              </a:defRPr>
            </a:lvl3pPr>
            <a:lvl4pPr marL="540000" indent="-180000">
              <a:buFont typeface="Lucida Grande"/>
              <a:buChar char="»"/>
              <a:defRPr sz="1600">
                <a:solidFill>
                  <a:srgbClr val="666666"/>
                </a:solidFill>
              </a:defRPr>
            </a:lvl4pPr>
            <a:lvl5pPr>
              <a:buFont typeface="Lucida Grande"/>
              <a:buChar char="»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CA" dirty="0"/>
              <a:t>Click to insert an image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96100" y="440531"/>
            <a:ext cx="1981200" cy="360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72000" tIns="72000" rIns="72000" bIns="72000">
            <a:spAutoFit/>
          </a:bodyPr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CA"/>
              <a:t>Picture title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225" y="4590604"/>
            <a:ext cx="2088231" cy="28778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copyright notice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id-cropped.png"/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4180715" y="3215128"/>
            <a:ext cx="4963285" cy="1933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95863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995863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37758" y="4331299"/>
            <a:ext cx="1429483" cy="6017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4965866"/>
            <a:ext cx="914400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11931"/>
            <a:ext cx="9144000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965866"/>
            <a:ext cx="914400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211931"/>
            <a:ext cx="9144000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3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61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42925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09625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EA2D-93E4-48B5-ABE1-DEACF30E9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0531"/>
            <a:ext cx="7846640" cy="760322"/>
          </a:xfrm>
        </p:spPr>
        <p:txBody>
          <a:bodyPr/>
          <a:lstStyle/>
          <a:p>
            <a:r>
              <a:rPr lang="en-CA" dirty="0"/>
              <a:t>GOCAD Mining Suite – 3D models you can trust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BAFE8-C516-4BEE-8283-CDD386DEA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468" y="1133661"/>
            <a:ext cx="4288532" cy="2880940"/>
          </a:xfrm>
        </p:spPr>
        <p:txBody>
          <a:bodyPr/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sparse data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integrated geological, geophysical models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advanced structural modelling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implicit and explicit modelling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advanced geostatistics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powerful scripting, macros, workflows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reads and writes GEOH5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1643A-4390-BF2C-FD70-EFCEFCC76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00853"/>
            <a:ext cx="3933516" cy="31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20A9-3ACF-7BF3-29D6-C7C707AC1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GEOH5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C6108-C1D9-BF38-CF45-2508D35444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989955"/>
            <a:ext cx="7772400" cy="2880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documented public, open, easy-to-use, vendor-neutral, permanently accessible data exchange and storage format for the minerals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cross-platform, heterogeneous data, fast i/o, compression, big data, keeps metadata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readable and writeable by third-party software using scientific programming environments such as HDFview, Python, MATLAB, Fortran, C, and C++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based on free and open-source HDF5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Geoscience ANALYST displays GEOH5 file data in tables, charts, documents, maps, cross-sections, and 3D visualizations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EEB3-66B1-4664-8A8D-32A9EC89BA2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Geoscience ANALYST free viewer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54BB6-DD35-4FE4-B12A-2F05C9FCDB8D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329107" y="989955"/>
            <a:ext cx="4314901" cy="3488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reads and writes GEOH5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import, visualize, annotate, save, and distribute 3D geoscientific data, models, and documents/files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multiple linked visualizations, data tables, charts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live connection to the Geoscience INTEGRATOR data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Python API</a:t>
            </a:r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ky, stationary&#10;&#10;Description automatically generated">
            <a:extLst>
              <a:ext uri="{FF2B5EF4-FFF2-40B4-BE49-F238E27FC236}">
                <a16:creationId xmlns:a16="http://schemas.microsoft.com/office/drawing/2014/main" id="{823782F9-9373-41D0-AFA2-D72EB35DE8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0" y="1200852"/>
            <a:ext cx="4571999" cy="27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9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MiraGeoscience_16 9">
  <a:themeElements>
    <a:clrScheme name="Custom 4">
      <a:dk1>
        <a:srgbClr val="183D6A"/>
      </a:dk1>
      <a:lt1>
        <a:sysClr val="window" lastClr="FFFFFF"/>
      </a:lt1>
      <a:dk2>
        <a:srgbClr val="007083"/>
      </a:dk2>
      <a:lt2>
        <a:srgbClr val="E1E2E2"/>
      </a:lt2>
      <a:accent1>
        <a:srgbClr val="BFB292"/>
      </a:accent1>
      <a:accent2>
        <a:srgbClr val="6D6E71"/>
      </a:accent2>
      <a:accent3>
        <a:srgbClr val="CCCCCC"/>
      </a:accent3>
      <a:accent4>
        <a:srgbClr val="B3B3B3"/>
      </a:accent4>
      <a:accent5>
        <a:srgbClr val="C3D941"/>
      </a:accent5>
      <a:accent6>
        <a:srgbClr val="FFCA38"/>
      </a:accent6>
      <a:hlink>
        <a:srgbClr val="007083"/>
      </a:hlink>
      <a:folHlink>
        <a:srgbClr val="0070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B34196-8D47-48F0-AA24-62BAA63115BE}" vid="{1F0E1432-E7E4-4AD7-A153-39F8D29050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117C5F2BDD784487ECD025F5840414" ma:contentTypeVersion="12" ma:contentTypeDescription="Opret et nyt dokument." ma:contentTypeScope="" ma:versionID="ad2deefaf873d61ee50cf32625c6d155">
  <xsd:schema xmlns:xsd="http://www.w3.org/2001/XMLSchema" xmlns:xs="http://www.w3.org/2001/XMLSchema" xmlns:p="http://schemas.microsoft.com/office/2006/metadata/properties" xmlns:ns2="aa929bc9-d012-443b-94f8-8d31b243cdde" xmlns:ns3="90efb568-9251-4dc3-91e8-085d3e248b6c" targetNamespace="http://schemas.microsoft.com/office/2006/metadata/properties" ma:root="true" ma:fieldsID="723868a5fbd0be6ae43a271ebab05b51" ns2:_="" ns3:_="">
    <xsd:import namespace="aa929bc9-d012-443b-94f8-8d31b243cdde"/>
    <xsd:import namespace="90efb568-9251-4dc3-91e8-085d3e248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29bc9-d012-443b-94f8-8d31b243c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c0918930-cee2-45a7-8e0e-65b10018e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fb568-9251-4dc3-91e8-085d3e248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6f1c7c-b981-47ce-abf1-0aa6ac9bef46}" ma:internalName="TaxCatchAll" ma:showField="CatchAllData" ma:web="90efb568-9251-4dc3-91e8-085d3e248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19C09-7722-4738-9227-8712FB887050}"/>
</file>

<file path=customXml/itemProps2.xml><?xml version="1.0" encoding="utf-8"?>
<ds:datastoreItem xmlns:ds="http://schemas.openxmlformats.org/officeDocument/2006/customXml" ds:itemID="{55BC3B5A-57C2-4AE9-B97B-0100C2C7722F}"/>
</file>

<file path=docProps/app.xml><?xml version="1.0" encoding="utf-8"?>
<Properties xmlns="http://schemas.openxmlformats.org/officeDocument/2006/extended-properties" xmlns:vt="http://schemas.openxmlformats.org/officeDocument/2006/docPropsVTypes">
  <Template>MiraGeoscience_16 9_20years</Template>
  <TotalTime>8042</TotalTime>
  <Words>245</Words>
  <Application>Microsoft Office PowerPoint</Application>
  <PresentationFormat>Custom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Lucida Grande</vt:lpstr>
      <vt:lpstr>MiraGeoscience_16 9</vt:lpstr>
      <vt:lpstr>GOCAD Mining Suite – 3D models you can trust</vt:lpstr>
      <vt:lpstr>GEOH5</vt:lpstr>
      <vt:lpstr>Geoscience ANALYST free viewer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McGaughey</dc:creator>
  <cp:lastModifiedBy>John McGaughey</cp:lastModifiedBy>
  <cp:revision>96</cp:revision>
  <dcterms:created xsi:type="dcterms:W3CDTF">2019-03-14T19:31:32Z</dcterms:created>
  <dcterms:modified xsi:type="dcterms:W3CDTF">2023-05-23T15:20:46Z</dcterms:modified>
</cp:coreProperties>
</file>